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9144000" cy="5715000" type="screen16x1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80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7"/>
    <p:restoredTop sz="93153"/>
  </p:normalViewPr>
  <p:slideViewPr>
    <p:cSldViewPr>
      <p:cViewPr varScale="1">
        <p:scale>
          <a:sx n="136" d="100"/>
          <a:sy n="136" d="100"/>
        </p:scale>
        <p:origin x="1064" y="184"/>
      </p:cViewPr>
      <p:guideLst>
        <p:guide orient="horz" pos="180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40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222FF8E-F465-5A45-9495-8F84AC8E9555}" type="datetime1">
              <a:rPr lang="en-US" smtClean="0"/>
              <a:pPr/>
              <a:t>2/6/24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CE4BC74-CE40-104A-849F-0C3596D082E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373581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6EEC5EF-900C-EF4B-A105-3009C296A14B}" type="datetime1">
              <a:rPr lang="en-US" smtClean="0"/>
              <a:pPr/>
              <a:t>2/6/24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685800"/>
            <a:ext cx="54864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C400E0-55CB-AD44-9CD9-5EDD5CF6DB8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353756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685800"/>
            <a:ext cx="54864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C400E0-55CB-AD44-9CD9-5EDD5CF6DB8D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20136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75355"/>
            <a:ext cx="7772400" cy="122502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238500"/>
            <a:ext cx="6400800" cy="14605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Spring  2024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Hazim Tawfik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B15A1-00AF-42FD-A94D-D2159BCE58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Spring  2024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Hazim Tawfik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B15A1-00AF-42FD-A94D-D2159BCE58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28866"/>
            <a:ext cx="2057400" cy="4876271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28866"/>
            <a:ext cx="6019800" cy="487627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Spring  2024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Hazim Tawfik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B15A1-00AF-42FD-A94D-D2159BCE58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Spring  2024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Hazim Tawfik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B15A1-00AF-42FD-A94D-D2159BCE58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672418"/>
            <a:ext cx="7772400" cy="113506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422261"/>
            <a:ext cx="7772400" cy="125015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Spring  2024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Hazim Tawfik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B15A1-00AF-42FD-A94D-D2159BCE58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33501"/>
            <a:ext cx="4038600" cy="377163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33501"/>
            <a:ext cx="4038600" cy="377163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Spring  2024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Hazim Tawfik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B15A1-00AF-42FD-A94D-D2159BCE58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79261"/>
            <a:ext cx="4040188" cy="53313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812396"/>
            <a:ext cx="4040188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8" y="1279261"/>
            <a:ext cx="4041775" cy="53313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8" y="1812396"/>
            <a:ext cx="4041775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Spring  2024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Hazim Tawfik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B15A1-00AF-42FD-A94D-D2159BCE58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Spring  2024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Hazim Tawfik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B15A1-00AF-42FD-A94D-D2159BCE58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Spring  2024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Hazim Tawfik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B15A1-00AF-42FD-A94D-D2159BCE58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3" y="227541"/>
            <a:ext cx="3008313" cy="96837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27544"/>
            <a:ext cx="5111750" cy="487759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3" y="1195919"/>
            <a:ext cx="3008313" cy="390921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Spring  2024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Hazim Tawfik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B15A1-00AF-42FD-A94D-D2159BCE58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000500"/>
            <a:ext cx="5486400" cy="472283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510646"/>
            <a:ext cx="5486400" cy="3429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472782"/>
            <a:ext cx="5486400" cy="67071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Spring  2024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Hazim Tawfik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B15A1-00AF-42FD-A94D-D2159BCE58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28866"/>
            <a:ext cx="8229600" cy="9525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33501"/>
            <a:ext cx="8229600" cy="37716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5296960"/>
            <a:ext cx="2133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Spring  2024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5296960"/>
            <a:ext cx="2895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Hazim Tawfik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5296960"/>
            <a:ext cx="2133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#/#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br>
              <a:rPr lang="en-US" sz="5400" dirty="0">
                <a:cs typeface="Calisto MT"/>
              </a:rPr>
            </a:br>
            <a:r>
              <a:rPr lang="en-US" sz="5400" dirty="0">
                <a:cs typeface="Calisto MT"/>
              </a:rPr>
              <a:t>Correction in the Audio File </a:t>
            </a:r>
            <a:br>
              <a:rPr lang="en-US" sz="7200" dirty="0">
                <a:cs typeface="Calisto MT"/>
              </a:rPr>
            </a:br>
            <a:endParaRPr lang="en-US" sz="7200" dirty="0">
              <a:cs typeface="Calisto MT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 algn="just"/>
            <a:r>
              <a:rPr lang="en-US" sz="3000" dirty="0">
                <a:cs typeface="Calisto MT"/>
              </a:rPr>
              <a:t>Course code is 4019 NOT 4025 as mentioned in the audio file. Apologies for that.</a:t>
            </a:r>
          </a:p>
          <a:p>
            <a:pPr marL="514350" indent="-514350" algn="just"/>
            <a:endParaRPr lang="en-US" sz="3000" dirty="0">
              <a:cs typeface="Calisto MT"/>
            </a:endParaRPr>
          </a:p>
          <a:p>
            <a:pPr marL="514350" indent="-514350" algn="just"/>
            <a:r>
              <a:rPr lang="en-US" sz="3000" dirty="0">
                <a:cs typeface="Calisto MT"/>
              </a:rPr>
              <a:t>This is highlighted for the purpose of registration</a:t>
            </a:r>
          </a:p>
          <a:p>
            <a:pPr algn="just"/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Spring  2024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algn="l" defTabSz="914400" rtl="0" eaLnBrk="1" latinLnBrk="0" hangingPunct="1"/>
            <a:r>
              <a:rPr lang="en-US" dirty="0"/>
              <a:t>                                                1/3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Hazim Tawfik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2025</TotalTime>
  <Words>39</Words>
  <Application>Microsoft Macintosh PowerPoint</Application>
  <PresentationFormat>On-screen Show (16:10)</PresentationFormat>
  <Paragraphs>8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 Correction in the Audio File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Mobile Communication Systems</dc:title>
  <dc:creator>Hazim</dc:creator>
  <cp:lastModifiedBy>Microsoft Office User</cp:lastModifiedBy>
  <cp:revision>152</cp:revision>
  <cp:lastPrinted>2010-10-02T19:16:20Z</cp:lastPrinted>
  <dcterms:created xsi:type="dcterms:W3CDTF">2012-02-16T08:33:50Z</dcterms:created>
  <dcterms:modified xsi:type="dcterms:W3CDTF">2024-02-06T04:57:21Z</dcterms:modified>
</cp:coreProperties>
</file>