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9" r:id="rId3"/>
    <p:sldId id="257" r:id="rId4"/>
    <p:sldId id="276" r:id="rId5"/>
    <p:sldId id="280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22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8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05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alisto MT"/>
              </a:rPr>
              <a:t>Wireless Communication Systems</a:t>
            </a:r>
            <a:endParaRPr lang="en-US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en-US" sz="12800" dirty="0" smtClean="0">
                <a:cs typeface="Calisto MT"/>
              </a:rPr>
              <a:t>Name: </a:t>
            </a:r>
            <a:r>
              <a:rPr lang="en-US" sz="12800" dirty="0" err="1" smtClean="0">
                <a:cs typeface="Calisto MT"/>
              </a:rPr>
              <a:t>Hazim</a:t>
            </a:r>
            <a:r>
              <a:rPr lang="en-US" sz="12800" dirty="0" smtClean="0">
                <a:cs typeface="Calisto MT"/>
              </a:rPr>
              <a:t> </a:t>
            </a:r>
            <a:r>
              <a:rPr lang="en-US" sz="12800" dirty="0" err="1" smtClean="0">
                <a:cs typeface="Calisto MT"/>
              </a:rPr>
              <a:t>Tawfik</a:t>
            </a:r>
            <a:endParaRPr lang="en-US" sz="12800" dirty="0" smtClean="0">
              <a:cs typeface="Calisto MT"/>
            </a:endParaRPr>
          </a:p>
          <a:p>
            <a:pPr algn="just"/>
            <a:r>
              <a:rPr lang="en-US" sz="12800" dirty="0" smtClean="0">
                <a:cs typeface="Calisto MT"/>
              </a:rPr>
              <a:t>Department: Electronics and Communications</a:t>
            </a:r>
          </a:p>
          <a:p>
            <a:pPr algn="just"/>
            <a:r>
              <a:rPr lang="en-US" sz="12800" dirty="0" smtClean="0">
                <a:cs typeface="Calisto MT"/>
              </a:rPr>
              <a:t>Office Hrs:  By Appointment, 24 hours notice</a:t>
            </a:r>
          </a:p>
          <a:p>
            <a:pPr algn="just">
              <a:buClr>
                <a:schemeClr val="tx1"/>
              </a:buClr>
            </a:pPr>
            <a:r>
              <a:rPr lang="en-US" sz="12800" dirty="0" smtClean="0">
                <a:cs typeface="Calisto MT"/>
              </a:rPr>
              <a:t>Email:  </a:t>
            </a:r>
            <a:r>
              <a:rPr lang="en-US" sz="12800" dirty="0" err="1" smtClean="0">
                <a:cs typeface="Calisto MT"/>
              </a:rPr>
              <a:t>Hazim.Tawfik@gmail.com</a:t>
            </a:r>
            <a:endParaRPr lang="en-US" sz="12800" dirty="0" smtClean="0">
              <a:cs typeface="Calisto MT"/>
            </a:endParaRPr>
          </a:p>
          <a:p>
            <a:pPr algn="just"/>
            <a:r>
              <a:rPr lang="en-US" sz="12800" dirty="0" smtClean="0">
                <a:cs typeface="Calisto MT"/>
              </a:rPr>
              <a:t>Office: Building 8, Ground Floor, right then left</a:t>
            </a:r>
          </a:p>
          <a:p>
            <a:pPr algn="just"/>
            <a:r>
              <a:rPr lang="en-US" sz="12800" dirty="0" smtClean="0">
                <a:cs typeface="Calisto MT"/>
              </a:rPr>
              <a:t>Reference (Not a textbook!): Wireless Communications, Principles and Practice, T.S. </a:t>
            </a:r>
            <a:r>
              <a:rPr lang="en-US" sz="12800" dirty="0" err="1" smtClean="0">
                <a:cs typeface="Calisto MT"/>
              </a:rPr>
              <a:t>Rappaport</a:t>
            </a:r>
            <a:r>
              <a:rPr lang="en-US" sz="12800" dirty="0" smtClean="0">
                <a:cs typeface="Calisto MT"/>
              </a:rPr>
              <a:t>. Prentice Hall</a:t>
            </a:r>
          </a:p>
          <a:p>
            <a:pPr algn="just">
              <a:buNone/>
            </a:pPr>
            <a:r>
              <a:rPr lang="en-US" dirty="0" smtClean="0">
                <a:cs typeface="Calisto MT"/>
              </a:rPr>
              <a:t> </a:t>
            </a: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1</a:t>
            </a:fld>
            <a:r>
              <a:rPr lang="en-US" dirty="0" smtClean="0"/>
              <a:t>/23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alisto MT"/>
              </a:rPr>
              <a:t>Wireless Communication Systems</a:t>
            </a:r>
            <a:endParaRPr lang="en-US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>
                <a:cs typeface="Calisto MT"/>
              </a:rPr>
              <a:t>Quiz: MCQ (Tentative early Nov., 1 week notice) 5%. 15 </a:t>
            </a:r>
            <a:r>
              <a:rPr lang="en-US" dirty="0" smtClean="0">
                <a:cs typeface="Calisto MT"/>
              </a:rPr>
              <a:t>minutes</a:t>
            </a:r>
          </a:p>
          <a:p>
            <a:pPr algn="just"/>
            <a:r>
              <a:rPr lang="en-US" dirty="0">
                <a:cs typeface="Calisto MT"/>
              </a:rPr>
              <a:t>Midterm: MCQ (Tentative </a:t>
            </a:r>
            <a:r>
              <a:rPr lang="en-US" dirty="0" smtClean="0">
                <a:cs typeface="Calisto MT"/>
              </a:rPr>
              <a:t>early Dec.</a:t>
            </a:r>
            <a:r>
              <a:rPr lang="en-US" dirty="0">
                <a:cs typeface="Calisto MT"/>
              </a:rPr>
              <a:t>, 1 week notice) 15%. 60 </a:t>
            </a:r>
            <a:r>
              <a:rPr lang="en-US" dirty="0" smtClean="0">
                <a:cs typeface="Calisto MT"/>
              </a:rPr>
              <a:t>minutes</a:t>
            </a:r>
            <a:endParaRPr lang="en-US" dirty="0">
              <a:cs typeface="Calisto MT"/>
            </a:endParaRPr>
          </a:p>
          <a:p>
            <a:pPr algn="just"/>
            <a:r>
              <a:rPr lang="en-US" dirty="0" smtClean="0">
                <a:cs typeface="Calisto MT"/>
              </a:rPr>
              <a:t>Final Exam: MCQ (70%)</a:t>
            </a:r>
          </a:p>
          <a:p>
            <a:pPr algn="just"/>
            <a:r>
              <a:rPr lang="en-US" dirty="0" smtClean="0">
                <a:cs typeface="Calisto MT"/>
              </a:rPr>
              <a:t>Assignment:  Simulation  using MATLAB 10%</a:t>
            </a:r>
          </a:p>
          <a:p>
            <a:pPr marL="0" indent="0" algn="just">
              <a:buNone/>
            </a:pPr>
            <a:r>
              <a:rPr lang="en-US" dirty="0" smtClean="0">
                <a:cs typeface="Calisto MT"/>
              </a:rPr>
              <a:t>   Report and oral questions (Tentative mid Dec.)</a:t>
            </a:r>
          </a:p>
          <a:p>
            <a:pPr algn="just"/>
            <a:r>
              <a:rPr lang="en-US" dirty="0" smtClean="0">
                <a:cs typeface="Calisto MT"/>
              </a:rPr>
              <a:t>Number of weeks = 12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 smtClean="0"/>
              <a:t>/23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alisto MT"/>
              </a:rPr>
              <a:t>Course Contents</a:t>
            </a:r>
            <a:endParaRPr lang="en-US" dirty="0">
              <a:cs typeface="Calisto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cs typeface="Calisto MT"/>
              </a:rPr>
              <a:t>Historical Background (Wk-1)</a:t>
            </a:r>
          </a:p>
          <a:p>
            <a:pPr algn="just"/>
            <a:r>
              <a:rPr lang="en-US" dirty="0" smtClean="0">
                <a:cs typeface="Calisto MT"/>
              </a:rPr>
              <a:t>Frequency Re-use and Spectrum Efficiency (Wk-2,3)</a:t>
            </a:r>
          </a:p>
          <a:p>
            <a:pPr algn="just"/>
            <a:r>
              <a:rPr lang="en-US" dirty="0" smtClean="0">
                <a:cs typeface="Calisto MT"/>
              </a:rPr>
              <a:t>Methods to Increase Capacity (Wk-3,4,5)</a:t>
            </a:r>
          </a:p>
          <a:p>
            <a:pPr algn="just"/>
            <a:r>
              <a:rPr lang="en-US" dirty="0" smtClean="0">
                <a:cs typeface="Calisto MT"/>
              </a:rPr>
              <a:t>TDMA Frame Structure (Wk-5,6,7)</a:t>
            </a:r>
          </a:p>
          <a:p>
            <a:pPr algn="just"/>
            <a:r>
              <a:rPr lang="en-US" dirty="0" smtClean="0">
                <a:cs typeface="Calisto MT"/>
              </a:rPr>
              <a:t>Cellular System Block Diagram (Wk-7,8,9)</a:t>
            </a:r>
          </a:p>
          <a:p>
            <a:pPr algn="just"/>
            <a:r>
              <a:rPr lang="en-US" dirty="0" smtClean="0">
                <a:cs typeface="Calisto MT"/>
              </a:rPr>
              <a:t>Interference (Wk-10,11,12)</a:t>
            </a:r>
          </a:p>
          <a:p>
            <a:pPr algn="just">
              <a:buNone/>
            </a:pPr>
            <a:endParaRPr lang="en-US" dirty="0" smtClean="0">
              <a:cs typeface="Calisto MT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 smtClean="0"/>
              <a:t>/23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Intending Learning Outcomes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sz="12800" dirty="0" smtClean="0"/>
              <a:t>Explain the rationale of choosing TDMA access scheme for DAMPS</a:t>
            </a:r>
            <a:endParaRPr lang="en-US" sz="12800" dirty="0" smtClean="0"/>
          </a:p>
          <a:p>
            <a:pPr algn="just"/>
            <a:r>
              <a:rPr sz="12800" dirty="0" smtClean="0"/>
              <a:t>Use concepts of re-use, spectrum efficiency, traffic, and trunking efficiency to measure system capacity</a:t>
            </a:r>
            <a:endParaRPr lang="en-US" sz="12800" dirty="0" smtClean="0"/>
          </a:p>
          <a:p>
            <a:pPr algn="just"/>
            <a:r>
              <a:rPr sz="12800" dirty="0" smtClean="0"/>
              <a:t>Assess different techniques to increase capacity and choose the best technique to fit a given application</a:t>
            </a:r>
            <a:endParaRPr lang="en-US" sz="12800" dirty="0" smtClean="0"/>
          </a:p>
          <a:p>
            <a:pPr algn="just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4/23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Intending Learning Outcomes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dirty="0" smtClean="0"/>
              <a:t>Examine and compare field structure of TDMA time slot of DAMPS forward and reverse channels</a:t>
            </a:r>
            <a:endParaRPr lang="en-US" dirty="0" smtClean="0"/>
          </a:p>
          <a:p>
            <a:pPr algn="just"/>
            <a:r>
              <a:rPr dirty="0" smtClean="0"/>
              <a:t>Breakdown of high level block diagram of DAMPS into its main units and critisize the functionalities of each block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5</a:t>
            </a:fld>
            <a:r>
              <a:rPr lang="en-US" dirty="0" smtClean="0"/>
              <a:t>/23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Intending Learning Outcomes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en-US" dirty="0" smtClean="0"/>
          </a:p>
          <a:p>
            <a:pPr algn="just"/>
            <a:r>
              <a:rPr dirty="0" smtClean="0"/>
              <a:t>Investigate main types of intereferecne in mobile systems, methods of reducing intereference, and solve simple design problems to meet performance criteria</a:t>
            </a:r>
            <a:endParaRPr lang="en-US" dirty="0" smtClean="0"/>
          </a:p>
          <a:p>
            <a:pPr algn="just"/>
            <a:r>
              <a:rPr dirty="0" smtClean="0"/>
              <a:t>Model simple problems related to interfernce, and traffic blocking using simulation tools and present results in a team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6</a:t>
            </a:fld>
            <a:r>
              <a:rPr lang="en-US" dirty="0" smtClean="0"/>
              <a:t>/23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14305</TotalTime>
  <Words>371</Words>
  <Application>Microsoft Macintosh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Wireless Communication Systems</vt:lpstr>
      <vt:lpstr>Wireless Communication Systems</vt:lpstr>
      <vt:lpstr>Course Contents</vt:lpstr>
      <vt:lpstr>Intending Learning Outcomes (1/3)</vt:lpstr>
      <vt:lpstr>Intending Learning Outcomes (2/3)</vt:lpstr>
      <vt:lpstr>Intending Learning Outcomes (3/3)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hazim tawfik</cp:lastModifiedBy>
  <cp:revision>131</cp:revision>
  <dcterms:created xsi:type="dcterms:W3CDTF">2012-02-22T20:35:28Z</dcterms:created>
  <dcterms:modified xsi:type="dcterms:W3CDTF">2015-09-28T19:17:05Z</dcterms:modified>
</cp:coreProperties>
</file>