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69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2D94-A9AC-49FA-99CB-C3C4BEFA05CB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DAAF-C2E4-44AD-9C9F-1C5886F6A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2D94-A9AC-49FA-99CB-C3C4BEFA05CB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DAAF-C2E4-44AD-9C9F-1C5886F6A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2D94-A9AC-49FA-99CB-C3C4BEFA05CB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DAAF-C2E4-44AD-9C9F-1C5886F6A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2D94-A9AC-49FA-99CB-C3C4BEFA05CB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DAAF-C2E4-44AD-9C9F-1C5886F6A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2D94-A9AC-49FA-99CB-C3C4BEFA05CB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DAAF-C2E4-44AD-9C9F-1C5886F6A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2D94-A9AC-49FA-99CB-C3C4BEFA05CB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DAAF-C2E4-44AD-9C9F-1C5886F6A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2D94-A9AC-49FA-99CB-C3C4BEFA05CB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DAAF-C2E4-44AD-9C9F-1C5886F6A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2D94-A9AC-49FA-99CB-C3C4BEFA05CB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DAAF-C2E4-44AD-9C9F-1C5886F6A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2D94-A9AC-49FA-99CB-C3C4BEFA05CB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DAAF-C2E4-44AD-9C9F-1C5886F6A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2D94-A9AC-49FA-99CB-C3C4BEFA05CB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DAAF-C2E4-44AD-9C9F-1C5886F6A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2D94-A9AC-49FA-99CB-C3C4BEFA05CB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DDAAF-C2E4-44AD-9C9F-1C5886F6AE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E2D94-A9AC-49FA-99CB-C3C4BEFA05CB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DDAAF-C2E4-44AD-9C9F-1C5886F6AE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ELC 4041 Programmable Logic Controller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 Prof. Ahmed A. </a:t>
            </a:r>
            <a:r>
              <a:rPr lang="en-US" dirty="0" err="1" smtClean="0"/>
              <a:t>Abouelsoud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Outlines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 of PLC</a:t>
            </a:r>
          </a:p>
          <a:p>
            <a:r>
              <a:rPr lang="en-US" dirty="0" err="1" smtClean="0"/>
              <a:t>Input/Output</a:t>
            </a:r>
            <a:r>
              <a:rPr lang="en-US" dirty="0" smtClean="0"/>
              <a:t> devices</a:t>
            </a:r>
          </a:p>
          <a:p>
            <a:r>
              <a:rPr lang="en-US" dirty="0" err="1" smtClean="0"/>
              <a:t>Input/Output</a:t>
            </a:r>
            <a:r>
              <a:rPr lang="en-US" dirty="0" smtClean="0"/>
              <a:t> processing</a:t>
            </a:r>
          </a:p>
          <a:p>
            <a:r>
              <a:rPr lang="en-US" dirty="0" smtClean="0"/>
              <a:t>Ladder and Functional block programming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SFC and ST programming </a:t>
            </a:r>
            <a:r>
              <a:rPr lang="en-US" dirty="0" err="1" smtClean="0"/>
              <a:t>mrthods</a:t>
            </a:r>
            <a:endParaRPr lang="en-US" dirty="0" smtClean="0"/>
          </a:p>
          <a:p>
            <a:r>
              <a:rPr lang="en-US" dirty="0" smtClean="0"/>
              <a:t>Internal relays</a:t>
            </a:r>
          </a:p>
          <a:p>
            <a:r>
              <a:rPr lang="en-US" dirty="0" smtClean="0"/>
              <a:t>Jump and call</a:t>
            </a:r>
          </a:p>
          <a:p>
            <a:r>
              <a:rPr lang="en-US" dirty="0" smtClean="0"/>
              <a:t>timers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Counters</a:t>
            </a:r>
          </a:p>
          <a:p>
            <a:r>
              <a:rPr lang="en-US" dirty="0" smtClean="0"/>
              <a:t>Shift registers</a:t>
            </a:r>
          </a:p>
          <a:p>
            <a:r>
              <a:rPr lang="en-US" dirty="0" smtClean="0"/>
              <a:t>Data Handling</a:t>
            </a:r>
          </a:p>
          <a:p>
            <a:r>
              <a:rPr lang="en-US" dirty="0" smtClean="0"/>
              <a:t>Designing systems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Applications:</a:t>
            </a:r>
            <a:endParaRPr lang="en-US" dirty="0" smtClean="0"/>
          </a:p>
          <a:p>
            <a:r>
              <a:rPr lang="en-US" dirty="0" smtClean="0"/>
              <a:t>Temperature control</a:t>
            </a:r>
          </a:p>
          <a:p>
            <a:r>
              <a:rPr lang="en-US" dirty="0" smtClean="0"/>
              <a:t>Valve sequencing</a:t>
            </a:r>
          </a:p>
          <a:p>
            <a:r>
              <a:rPr lang="en-US" dirty="0" smtClean="0"/>
              <a:t>Conveyor belt control</a:t>
            </a:r>
          </a:p>
          <a:p>
            <a:r>
              <a:rPr lang="en-US" dirty="0" smtClean="0"/>
              <a:t>Control of a process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60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ELC 4041 Programmable Logic Controller</vt:lpstr>
      <vt:lpstr>Course Outlines</vt:lpstr>
      <vt:lpstr>PLC</vt:lpstr>
      <vt:lpstr>PLC</vt:lpstr>
      <vt:lpstr>PLC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ELC 4041 Programmable Logic Controller</dc:title>
  <dc:creator>ahmed</dc:creator>
  <cp:lastModifiedBy>ahmed</cp:lastModifiedBy>
  <cp:revision>1</cp:revision>
  <dcterms:created xsi:type="dcterms:W3CDTF">2023-09-24T11:18:10Z</dcterms:created>
  <dcterms:modified xsi:type="dcterms:W3CDTF">2023-09-24T11:26:06Z</dcterms:modified>
</cp:coreProperties>
</file>