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1090" y="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2C27B-A53A-4646-8197-1F67B1348969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32474-7EA4-467E-81B3-0FBB504BB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8568-A46A-4070-A213-DF9AB1C021D2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041D-846A-4948-A7D2-5C61425A0510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A75A-8010-4FD6-8DBF-45E7215C2EFD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D46F-A417-4F84-B6D4-9522150C2D38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45D3-76CE-4C56-AF12-5A40315A7541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C63F-613F-45D6-86EB-EC66FEEC5855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8FB9-986D-4C05-A2EE-5BE1EC6B4219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09E4-5320-44E9-8401-68E879945F38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CD43-7D4D-4454-848E-2F683E0B4880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8B03-1146-48E9-8C03-E0C513E23B18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7FE8-6907-47C2-A361-88478224202D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E49B5-D611-4B02-847F-9684C619D2F5}" type="datetime1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4C90C-47E2-4EAE-A938-1619873C59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/>
          <a:lstStyle/>
          <a:p>
            <a:r>
              <a:rPr lang="en-US" b="1" dirty="0" smtClean="0"/>
              <a:t>Elective Course </a:t>
            </a:r>
            <a:r>
              <a:rPr lang="en-US" b="1" dirty="0" smtClean="0"/>
              <a:t>Robotics</a:t>
            </a:r>
            <a:br>
              <a:rPr lang="en-US" b="1" dirty="0" smtClean="0"/>
            </a:br>
            <a:r>
              <a:rPr lang="en-US" b="1" dirty="0" smtClean="0"/>
              <a:t>ELC</a:t>
            </a:r>
            <a:r>
              <a:rPr lang="en-US" b="1" dirty="0" smtClean="0"/>
              <a:t>4047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6400800" cy="12954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Prof Ahmed Ali </a:t>
            </a:r>
            <a:r>
              <a:rPr lang="en-US" b="1" dirty="0" err="1" smtClean="0">
                <a:solidFill>
                  <a:srgbClr val="0070C0"/>
                </a:solidFill>
              </a:rPr>
              <a:t>Abouelsoud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2023/24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14400"/>
            <a:ext cx="723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This course studies robotics  in terms of </a:t>
            </a:r>
            <a:r>
              <a:rPr lang="en-US" sz="2400" b="1" dirty="0">
                <a:solidFill>
                  <a:srgbClr val="FF0000"/>
                </a:solidFill>
              </a:rPr>
              <a:t>classification, types, motion description and </a:t>
            </a:r>
            <a:r>
              <a:rPr lang="en-US" sz="2400" b="1" dirty="0" smtClean="0">
                <a:solidFill>
                  <a:srgbClr val="FF0000"/>
                </a:solidFill>
              </a:rPr>
              <a:t>planning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967335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Robotics is part of </a:t>
            </a:r>
            <a:r>
              <a:rPr lang="en-US" dirty="0" err="1" smtClean="0"/>
              <a:t>mechatronics</a:t>
            </a:r>
            <a:r>
              <a:rPr lang="en-US" dirty="0" smtClean="0"/>
              <a:t> which is a merge between </a:t>
            </a:r>
            <a:r>
              <a:rPr lang="en-US" b="1" dirty="0" smtClean="0">
                <a:solidFill>
                  <a:srgbClr val="FF0000"/>
                </a:solidFill>
              </a:rPr>
              <a:t>mechanics , control electronics, and computer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Mechatronics - Wikipedi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962400"/>
            <a:ext cx="2095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9060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type of robot is determined by the application</a:t>
            </a:r>
          </a:p>
        </p:txBody>
      </p:sp>
      <p:pic>
        <p:nvPicPr>
          <p:cNvPr id="3" name="Picture 2" descr="Autonomous Learning Bipedal Robot for Children Biped Humanoi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981200"/>
            <a:ext cx="30861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Multi-Functional 4WD Robot Car Chassis Kit – Kuongshun Electronic Shop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2098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5257800"/>
            <a:ext cx="580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Vehicle                                                                            </a:t>
            </a:r>
            <a:r>
              <a:rPr lang="en-US" dirty="0" err="1" smtClean="0"/>
              <a:t>Homidoid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nake robot to aid search-and-rescue operations - Science and Technology  New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57400"/>
            <a:ext cx="3429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Spider Robot Set - Electronics Component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8288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47800" y="4876800"/>
            <a:ext cx="5988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Snake                                                                                        Spider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search Topic: Modelling, Simulation and Control of Quadrotor rotorcraft -  Mihailo Pupin Institute - Robotics Laborator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Amazon.com: Robot arm 6DOF Full Metal Programmable xArm Robotic Arm with  Feedback of Servo Parameter, Wireless/Wired Mouse Control, Mobile Phone  Programming: Toys &amp; Gam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905000"/>
            <a:ext cx="351599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90600" y="2895600"/>
            <a:ext cx="1222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Quad rotor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562600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Serial arm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762000"/>
            <a:ext cx="594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course concentrates on  serial robot arm (manipulator) and describes its </a:t>
            </a:r>
            <a:r>
              <a:rPr lang="en-US" sz="2400" b="1" dirty="0">
                <a:solidFill>
                  <a:srgbClr val="FF0000"/>
                </a:solidFill>
              </a:rPr>
              <a:t>motion, control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and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trajectory planning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3581400"/>
            <a:ext cx="655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Robot motion is studied through </a:t>
            </a:r>
            <a:r>
              <a:rPr lang="en-US" sz="2400" b="1" dirty="0">
                <a:solidFill>
                  <a:srgbClr val="FF0000"/>
                </a:solidFill>
              </a:rPr>
              <a:t>kinematics</a:t>
            </a:r>
            <a:r>
              <a:rPr lang="en-US" sz="2400" b="1" dirty="0"/>
              <a:t> (</a:t>
            </a:r>
            <a:r>
              <a:rPr lang="en-US" sz="2400" b="1" dirty="0">
                <a:solidFill>
                  <a:srgbClr val="FF0000"/>
                </a:solidFill>
              </a:rPr>
              <a:t>position, orientation, velocity, acceleration</a:t>
            </a:r>
            <a:r>
              <a:rPr lang="en-US" sz="2400" b="1" dirty="0"/>
              <a:t>) and </a:t>
            </a:r>
            <a:r>
              <a:rPr lang="en-US" sz="2400" b="1" dirty="0">
                <a:solidFill>
                  <a:srgbClr val="FF0000"/>
                </a:solidFill>
              </a:rPr>
              <a:t>dynamics</a:t>
            </a:r>
            <a:r>
              <a:rPr lang="en-US" sz="2400" b="1" dirty="0"/>
              <a:t> (</a:t>
            </a:r>
            <a:r>
              <a:rPr lang="en-US" sz="2400" b="1" dirty="0">
                <a:solidFill>
                  <a:srgbClr val="FF0000"/>
                </a:solidFill>
              </a:rPr>
              <a:t>force and torque</a:t>
            </a:r>
            <a:r>
              <a:rPr lang="en-US" sz="2400" b="1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z="1800" smtClean="0"/>
              <a:pPr/>
              <a:t>6</a:t>
            </a:fld>
            <a:endParaRPr lang="en-US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45720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Robot arm  is essentially rigid multi-bode system of links joined by rotary or prismatic joints and actuated by electric motors. To systematize the method of determining the </a:t>
            </a:r>
            <a:r>
              <a:rPr lang="en-US" sz="2400" b="1" dirty="0">
                <a:solidFill>
                  <a:srgbClr val="FF0000"/>
                </a:solidFill>
              </a:rPr>
              <a:t>position, orientation</a:t>
            </a:r>
            <a:r>
              <a:rPr lang="en-US" dirty="0" smtClean="0"/>
              <a:t>, etc... </a:t>
            </a:r>
            <a:r>
              <a:rPr lang="en-US" dirty="0"/>
              <a:t>we use </a:t>
            </a:r>
            <a:r>
              <a:rPr lang="en-US" sz="2400" b="1" dirty="0">
                <a:solidFill>
                  <a:srgbClr val="FF0000"/>
                </a:solidFill>
              </a:rPr>
              <a:t>matrices</a:t>
            </a:r>
            <a:r>
              <a:rPr lang="en-US" dirty="0"/>
              <a:t> and in particular </a:t>
            </a:r>
            <a:r>
              <a:rPr lang="en-US" sz="3600" b="1" dirty="0">
                <a:solidFill>
                  <a:srgbClr val="92D050"/>
                </a:solidFill>
              </a:rPr>
              <a:t>homogenous transformation</a:t>
            </a:r>
            <a:r>
              <a:rPr lang="en-US" dirty="0"/>
              <a:t>.</a:t>
            </a:r>
          </a:p>
        </p:txBody>
      </p:sp>
      <p:pic>
        <p:nvPicPr>
          <p:cNvPr id="1026" name="Picture 2" descr="1 1 5 Lab Video 3 of 4 Find Homogeneous Transformation Matrix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590800"/>
            <a:ext cx="5825066" cy="32766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How to get started with biped robots - Bob the Biped - Maker Te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0400"/>
            <a:ext cx="4876800" cy="3657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514600" y="2209800"/>
            <a:ext cx="43116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 dirty="0" smtClean="0">
                <a:solidFill>
                  <a:srgbClr val="0070C0"/>
                </a:solidFill>
              </a:rPr>
              <a:t>      Thank </a:t>
            </a:r>
            <a:r>
              <a:rPr lang="en-US" sz="4400" dirty="0">
                <a:solidFill>
                  <a:srgbClr val="0070C0"/>
                </a:solidFill>
              </a:rPr>
              <a:t>You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C90C-47E2-4EAE-A938-1619873C599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153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Elective Course Robotics ELC4047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Elective Course Robotics</dc:title>
  <dc:creator>ahmed</dc:creator>
  <cp:lastModifiedBy>ahmed</cp:lastModifiedBy>
  <cp:revision>5</cp:revision>
  <dcterms:created xsi:type="dcterms:W3CDTF">2020-10-04T07:15:03Z</dcterms:created>
  <dcterms:modified xsi:type="dcterms:W3CDTF">2024-01-22T17:34:47Z</dcterms:modified>
</cp:coreProperties>
</file>