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096"/>
  </p:normalViewPr>
  <p:slideViewPr>
    <p:cSldViewPr snapToObjects="1">
      <p:cViewPr varScale="1">
        <p:scale>
          <a:sx n="75" d="100"/>
          <a:sy n="75" d="100"/>
        </p:scale>
        <p:origin x="728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D2878D-F779-0941-BADE-743CDAA48F60}" type="datetimeFigureOut">
              <a:rPr lang="en-US" smtClean="0"/>
              <a:t>1/21/24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5B58C-7C5B-1E42-BC3D-3B2290896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865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02238-77A0-FC41-B953-593C8EE97F72}" type="datetimeFigureOut">
              <a:rPr lang="en-US" smtClean="0"/>
              <a:t>1/21/24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D1BBB-8269-9B43-99CD-9AEF1C3F4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488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Hazim Tawfik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 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Hazim Tawfik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4EB13-9C56-9843-A986-7AE02569B9C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Intending Learning Outcomes (1/3)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dirty="0"/>
              <a:t>Examine and compare field structure of TDMA time slot of DAMPS forward and reverse channels</a:t>
            </a:r>
            <a:r>
              <a:rPr lang="en-US" dirty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Investigate two propagation models and introduce the concepts of path loss, signal strength contours, long and short term   fading, Doppler effect, level crossings, and coherence bandwidth.</a:t>
            </a:r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  <a:p>
            <a:pPr algn="just"/>
            <a:endParaRPr lang="en-US" dirty="0"/>
          </a:p>
          <a:p>
            <a:pPr algn="just">
              <a:buNone/>
            </a:pP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1/3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41218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4900" dirty="0"/>
              <a:t>Intending Learning Outcomes  (2/3)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25880"/>
            <a:ext cx="8229600" cy="4602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3. Investigate main types of interference in mobile systems, methods of reducing interference, and solve simple design problems to meet performance criteria. Examine a probabilistic interference model.</a:t>
            </a:r>
          </a:p>
          <a:p>
            <a:pPr marL="0" indent="0" algn="just">
              <a:buNone/>
            </a:pPr>
            <a:r>
              <a:rPr lang="en-US" dirty="0"/>
              <a:t>4. Investigate types of hand-over, hand-over criteria, hysteresis, and their influence on performance </a:t>
            </a:r>
          </a:p>
          <a:p>
            <a:pPr marL="514350" indent="-514350" algn="just">
              <a:buAutoNum type="arabicPeriod" startAt="5"/>
            </a:pP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2</a:t>
            </a:fld>
            <a:r>
              <a:rPr lang="en-US" dirty="0"/>
              <a:t>/3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dirty="0"/>
              <a:t>Intending Learning Outcomes  (3/3)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7824"/>
            <a:ext cx="8229600" cy="470852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/>
              <a:t>5.	</a:t>
            </a:r>
            <a:r>
              <a:rPr dirty="0"/>
              <a:t>Model simple problems related to </a:t>
            </a:r>
            <a:r>
              <a:rPr lang="en-US" dirty="0"/>
              <a:t>	</a:t>
            </a:r>
            <a:r>
              <a:rPr dirty="0"/>
              <a:t>interfer</a:t>
            </a:r>
            <a:r>
              <a:rPr lang="en-US" dirty="0"/>
              <a:t>e</a:t>
            </a:r>
            <a:r>
              <a:rPr dirty="0"/>
              <a:t>nce, </a:t>
            </a:r>
            <a:r>
              <a:rPr lang="en-US" dirty="0"/>
              <a:t>	</a:t>
            </a:r>
            <a:r>
              <a:rPr dirty="0"/>
              <a:t>power control, DTX, and</a:t>
            </a:r>
            <a:r>
              <a:rPr lang="en-US" dirty="0"/>
              <a:t>/or</a:t>
            </a:r>
            <a:r>
              <a:rPr dirty="0"/>
              <a:t> </a:t>
            </a:r>
            <a:r>
              <a:rPr lang="en-US" dirty="0"/>
              <a:t>	</a:t>
            </a:r>
            <a:r>
              <a:rPr dirty="0"/>
              <a:t>propagation using </a:t>
            </a:r>
            <a:r>
              <a:rPr lang="en-US" dirty="0"/>
              <a:t>	</a:t>
            </a:r>
            <a:r>
              <a:rPr dirty="0"/>
              <a:t>simulation tools and </a:t>
            </a:r>
            <a:r>
              <a:rPr lang="en-US" dirty="0"/>
              <a:t>	</a:t>
            </a:r>
            <a:r>
              <a:rPr dirty="0"/>
              <a:t>present results in a team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6.	Introduce key concepts of 3G, key  	differentiators of 3G such as cell breathing, 	code planning, fine power control.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 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Hazim Tawfik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B15A1-00AF-42FD-A94D-D2159BCE58B0}" type="slidenum">
              <a:rPr lang="en-US" smtClean="0"/>
              <a:pPr/>
              <a:t>3</a:t>
            </a:fld>
            <a:r>
              <a:rPr lang="en-US" dirty="0"/>
              <a:t>/3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194</Words>
  <Application>Microsoft Macintosh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Intending Learning Outcomes (1/3)</vt:lpstr>
      <vt:lpstr> Intending Learning Outcomes  (2/3)</vt:lpstr>
      <vt:lpstr>Intending Learning Outcomes 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Topics in Communication!</dc:title>
  <dc:creator>Test</dc:creator>
  <cp:lastModifiedBy>Microsoft Office User</cp:lastModifiedBy>
  <cp:revision>35</cp:revision>
  <dcterms:created xsi:type="dcterms:W3CDTF">2012-02-20T07:10:56Z</dcterms:created>
  <dcterms:modified xsi:type="dcterms:W3CDTF">2024-01-21T18:32:17Z</dcterms:modified>
</cp:coreProperties>
</file>