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83" r:id="rId2"/>
    <p:sldId id="284" r:id="rId3"/>
    <p:sldId id="285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4714"/>
  </p:normalViewPr>
  <p:slideViewPr>
    <p:cSldViewPr>
      <p:cViewPr varScale="1">
        <p:scale>
          <a:sx n="93" d="100"/>
          <a:sy n="93" d="100"/>
        </p:scale>
        <p:origin x="1544" y="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22FF8E-F465-5A45-9495-8F84AC8E9555}" type="datetime1">
              <a:rPr lang="en-US" smtClean="0"/>
              <a:pPr/>
              <a:t>9/2/23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E4BC74-CE40-104A-849F-0C3596D082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1223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EEC5EF-900C-EF4B-A105-3009C296A14B}" type="datetime1">
              <a:rPr lang="en-US" smtClean="0"/>
              <a:pPr/>
              <a:t>9/2/23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C400E0-55CB-AD44-9CD9-5EDD5CF6DB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808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496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6052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Fall 2023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Intending Learning Outcomes (1/3)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3700" dirty="0"/>
              <a:t>1- </a:t>
            </a:r>
            <a:r>
              <a:rPr sz="3700" dirty="0"/>
              <a:t>Explain the rationale of choosing TDMA access scheme for DAMPS</a:t>
            </a:r>
            <a:endParaRPr lang="en-US" sz="3700" dirty="0"/>
          </a:p>
          <a:p>
            <a:pPr marL="0" indent="0" algn="just">
              <a:buNone/>
            </a:pPr>
            <a:endParaRPr lang="en-US" sz="3700" dirty="0"/>
          </a:p>
          <a:p>
            <a:pPr marL="0" indent="0" algn="just">
              <a:buNone/>
            </a:pPr>
            <a:r>
              <a:rPr lang="en-US" sz="3700" dirty="0"/>
              <a:t>2- </a:t>
            </a:r>
            <a:r>
              <a:rPr sz="3700" dirty="0"/>
              <a:t>Use concepts of re-use, spectrum efficiency, traffic, and trunking efficiency to measure system capacity</a:t>
            </a:r>
            <a:r>
              <a:rPr lang="en-US" sz="3700" dirty="0"/>
              <a:t>. Model simple problems using simulation and present it.</a:t>
            </a:r>
          </a:p>
          <a:p>
            <a:pPr algn="just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1/3</a:t>
            </a:r>
          </a:p>
        </p:txBody>
      </p:sp>
    </p:spTree>
    <p:extLst>
      <p:ext uri="{BB962C8B-B14F-4D97-AF65-F5344CB8AC3E}">
        <p14:creationId xmlns:p14="http://schemas.microsoft.com/office/powerpoint/2010/main" val="564168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Intending Learning Outcomes (2/3)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400" dirty="0"/>
              <a:t>3- Assess different techniques to increase capacity and choose the best technique to fit a given application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/>
              <a:t>4- </a:t>
            </a:r>
            <a:r>
              <a:rPr dirty="0"/>
              <a:t>Examine and compare field structure of TDMA time slot of DAMPS forward and reverse channels</a:t>
            </a:r>
            <a:endParaRPr lang="en-US" dirty="0"/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2</a:t>
            </a:fld>
            <a:r>
              <a:rPr lang="en-US" dirty="0"/>
              <a:t>/3</a:t>
            </a:r>
          </a:p>
        </p:txBody>
      </p:sp>
    </p:spTree>
    <p:extLst>
      <p:ext uri="{BB962C8B-B14F-4D97-AF65-F5344CB8AC3E}">
        <p14:creationId xmlns:p14="http://schemas.microsoft.com/office/powerpoint/2010/main" val="1822074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Intending Learning Outcomes (3/3)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None/>
            </a:pPr>
            <a:r>
              <a:rPr lang="en-US" dirty="0"/>
              <a:t>5- Investigate main types of interference in mobile systems, methods of reducing interference, and solve simple design problems to meet performance criteria. Model simple problems related to interference.</a:t>
            </a:r>
          </a:p>
          <a:p>
            <a:pPr algn="just">
              <a:buNone/>
            </a:pPr>
            <a:r>
              <a:rPr lang="en-US" dirty="0"/>
              <a:t>6- Breakdown of high level block diagram of DAMPS into its main units and criticize the functionalities of each block. </a:t>
            </a:r>
          </a:p>
          <a:p>
            <a:pPr algn="just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Fall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3</a:t>
            </a:fld>
            <a:r>
              <a:rPr lang="en-US" dirty="0"/>
              <a:t>/3</a:t>
            </a:r>
          </a:p>
        </p:txBody>
      </p:sp>
    </p:spTree>
    <p:extLst>
      <p:ext uri="{BB962C8B-B14F-4D97-AF65-F5344CB8AC3E}">
        <p14:creationId xmlns:p14="http://schemas.microsoft.com/office/powerpoint/2010/main" val="2424029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14313</TotalTime>
  <Words>158</Words>
  <Application>Microsoft Macintosh PowerPoint</Application>
  <PresentationFormat>On-screen Show (4:3)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Intending Learning Outcomes (1/3)</vt:lpstr>
      <vt:lpstr>Intending Learning Outcomes (2/3)</vt:lpstr>
      <vt:lpstr>Intending Learning Outcomes (3/3)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Mobile Communication Systems</dc:title>
  <dc:creator>Hazim</dc:creator>
  <cp:lastModifiedBy>Microsoft Office User</cp:lastModifiedBy>
  <cp:revision>141</cp:revision>
  <dcterms:created xsi:type="dcterms:W3CDTF">2012-02-22T20:35:28Z</dcterms:created>
  <dcterms:modified xsi:type="dcterms:W3CDTF">2023-09-02T12:59:08Z</dcterms:modified>
</cp:coreProperties>
</file>