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35"/>
  </p:normalViewPr>
  <p:slideViewPr>
    <p:cSldViewPr>
      <p:cViewPr varScale="1">
        <p:scale>
          <a:sx n="115" d="100"/>
          <a:sy n="115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7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05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4963"/>
            <a:ext cx="8229600" cy="1143000"/>
          </a:xfrm>
        </p:spPr>
        <p:txBody>
          <a:bodyPr/>
          <a:lstStyle/>
          <a:p>
            <a:r>
              <a:rPr lang="en-US" dirty="0"/>
              <a:t> Learning Outcomes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84337"/>
            <a:ext cx="836327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1- Explain the rationale of choosing TDMA access scheme for DAMPS. Use concepts of re-use, spectrum efficiency, traffic, and </a:t>
            </a:r>
            <a:r>
              <a:rPr lang="en-US" dirty="0" err="1"/>
              <a:t>trunking</a:t>
            </a:r>
            <a:r>
              <a:rPr lang="en-US" dirty="0"/>
              <a:t> efficiency to measure system capacity. Model simple problems using simulation and present it.</a:t>
            </a:r>
          </a:p>
          <a:p>
            <a:pPr marL="0" indent="0" algn="just">
              <a:buNone/>
            </a:pPr>
            <a:r>
              <a:rPr lang="en-US" dirty="0"/>
              <a:t>2- Assess different techniques to increase capacity and choose the best technique to fit a given application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5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4963"/>
            <a:ext cx="8532440" cy="1143000"/>
          </a:xfrm>
        </p:spPr>
        <p:txBody>
          <a:bodyPr>
            <a:normAutofit/>
          </a:bodyPr>
          <a:lstStyle/>
          <a:p>
            <a:r>
              <a:rPr lang="en-US" dirty="0"/>
              <a:t>Learning Outcomes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660525"/>
            <a:ext cx="843528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3- </a:t>
            </a:r>
            <a:r>
              <a:rPr dirty="0"/>
              <a:t>Examine and compare field structure of TDMA time slot of DAMPS forward and reverse channels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4- Investigate main types of interference in mobile systems, methods of reducing interference, and solve simple design problems to meet performance criteria. Model simple problems related to interference.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4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4963"/>
            <a:ext cx="8532440" cy="1143000"/>
          </a:xfrm>
        </p:spPr>
        <p:txBody>
          <a:bodyPr>
            <a:normAutofit/>
          </a:bodyPr>
          <a:lstStyle/>
          <a:p>
            <a:r>
              <a:rPr lang="en-US" dirty="0"/>
              <a:t>Learning Outcomes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660525"/>
            <a:ext cx="828092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/>
              <a:t>5- Breakdown of high level block diagram of DAMPS into its main units and criticize the functionalities of each block. 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en-US" dirty="0"/>
              <a:t>6- Introduce key concepts of 3G, key  	differentiators of 3G such as cell breathing, 	code planning, fine power control.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2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14319</TotalTime>
  <Words>182</Words>
  <Application>Microsoft Macintosh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Learning Outcomes (1/3)</vt:lpstr>
      <vt:lpstr>Learning Outcomes (2/3)</vt:lpstr>
      <vt:lpstr>Learning Outcomes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145</cp:revision>
  <dcterms:created xsi:type="dcterms:W3CDTF">2012-02-22T20:35:28Z</dcterms:created>
  <dcterms:modified xsi:type="dcterms:W3CDTF">2024-09-05T13:00:42Z</dcterms:modified>
</cp:coreProperties>
</file>