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3080"/>
  </p:normalViewPr>
  <p:slideViewPr>
    <p:cSldViewPr>
      <p:cViewPr varScale="1">
        <p:scale>
          <a:sx n="110" d="100"/>
          <a:sy n="110" d="100"/>
        </p:scale>
        <p:origin x="1144" y="17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2FF8E-F465-5A45-9495-8F84AC8E9555}" type="datetime1">
              <a:rPr lang="en-US" smtClean="0"/>
              <a:pPr/>
              <a:t>9/24/22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4BC74-CE40-104A-849F-0C3596D082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434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EC5EF-900C-EF4B-A105-3009C296A14B}" type="datetime1">
              <a:rPr lang="en-US" smtClean="0"/>
              <a:pPr/>
              <a:t>9/24/22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400E0-55CB-AD44-9CD9-5EDD5CF6DB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671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910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37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148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965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82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4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195919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Fall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#/#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cs typeface="Calisto MT"/>
              </a:rPr>
              <a:t>Sample of questions (1/5) 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lang="en-US" dirty="0">
                <a:cs typeface="Calisto MT"/>
              </a:rPr>
              <a:t>Why did you choose this course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Instructor speaks good English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High number of “A” grade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Little math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None of the above</a:t>
            </a:r>
          </a:p>
          <a:p>
            <a:pPr algn="ctr">
              <a:buNone/>
            </a:pPr>
            <a:endParaRPr lang="en-US" sz="7059" dirty="0">
              <a:cs typeface="Calisto MT"/>
            </a:endParaRPr>
          </a:p>
          <a:p>
            <a:pPr algn="just"/>
            <a:endParaRPr lang="en-US" sz="12800" dirty="0">
              <a:cs typeface="Calisto MT"/>
            </a:endParaRP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1</a:t>
            </a:fld>
            <a:r>
              <a:rPr lang="en-US" dirty="0"/>
              <a:t>/5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cs typeface="Calisto MT"/>
              </a:rPr>
              <a:t>Sample of questions (2/5)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90120"/>
            <a:ext cx="8229600" cy="377163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dirty="0">
              <a:cs typeface="Calisto MT"/>
            </a:endParaRPr>
          </a:p>
          <a:p>
            <a:pPr marL="514350" indent="-514350">
              <a:buNone/>
            </a:pPr>
            <a:r>
              <a:rPr lang="en-US" dirty="0">
                <a:cs typeface="Calisto MT"/>
              </a:rPr>
              <a:t>(2) Why is the instructor using Apple laptop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It is reliable against viruses and H/W problems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Fashion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The students can enjoy better screen resolution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Any of the above</a:t>
            </a:r>
          </a:p>
          <a:p>
            <a:pPr algn="ctr">
              <a:buNone/>
            </a:pPr>
            <a:endParaRPr lang="en-US" sz="7059" dirty="0">
              <a:cs typeface="Calisto MT"/>
            </a:endParaRPr>
          </a:p>
          <a:p>
            <a:pPr algn="just"/>
            <a:endParaRPr lang="en-US" sz="12800" dirty="0">
              <a:cs typeface="Calisto MT"/>
            </a:endParaRP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2</a:t>
            </a:fld>
            <a:r>
              <a:rPr lang="en-US" dirty="0"/>
              <a:t>/5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cs typeface="Calisto MT"/>
              </a:rPr>
              <a:t>Sample of questions (3/5)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en-US" dirty="0">
                <a:cs typeface="Calisto MT"/>
              </a:rPr>
              <a:t>(3)The following are arranged in a descending order in terms of importance to a network engineer in a mobile operator</a:t>
            </a:r>
          </a:p>
          <a:p>
            <a:pPr marL="914400" lvl="1" indent="-514350" algn="just">
              <a:buAutoNum type="alphaLcParenBoth"/>
            </a:pPr>
            <a:r>
              <a:rPr lang="en-US" dirty="0">
                <a:cs typeface="Calisto MT"/>
              </a:rPr>
              <a:t>Network quality, Minute rate</a:t>
            </a:r>
          </a:p>
          <a:p>
            <a:pPr marL="914400" lvl="1" indent="-514350" algn="just">
              <a:buAutoNum type="alphaLcParenBoth"/>
            </a:pPr>
            <a:r>
              <a:rPr lang="en-US" dirty="0">
                <a:cs typeface="Calisto MT"/>
              </a:rPr>
              <a:t>Minute rate, network quality</a:t>
            </a:r>
          </a:p>
          <a:p>
            <a:pPr marL="914400" lvl="1" indent="-514350" algn="just">
              <a:buAutoNum type="alphaLcParenBoth"/>
            </a:pPr>
            <a:r>
              <a:rPr lang="en-US" dirty="0">
                <a:cs typeface="Calisto MT"/>
              </a:rPr>
              <a:t>Minute rate, area coverage</a:t>
            </a:r>
          </a:p>
          <a:p>
            <a:pPr marL="914400" lvl="1" indent="-514350" algn="just">
              <a:buAutoNum type="alphaLcParenBoth"/>
            </a:pPr>
            <a:r>
              <a:rPr lang="en-US" dirty="0">
                <a:cs typeface="Calisto MT"/>
              </a:rPr>
              <a:t>None of the above</a:t>
            </a:r>
          </a:p>
          <a:p>
            <a:pPr marL="914400" lvl="1" indent="-514350" algn="just">
              <a:buAutoNum type="alphaLcParenBoth"/>
            </a:pPr>
            <a:endParaRPr lang="en-US" dirty="0">
              <a:cs typeface="Calisto MT"/>
            </a:endParaRPr>
          </a:p>
          <a:p>
            <a:pPr marL="914400" lvl="1" indent="-514350" algn="just">
              <a:buAutoNum type="alphaLcParenBoth"/>
            </a:pPr>
            <a:endParaRPr lang="en-US" dirty="0">
              <a:cs typeface="Calisto MT"/>
            </a:endParaRPr>
          </a:p>
          <a:p>
            <a:pPr marL="914400" lvl="1" indent="-514350" algn="just">
              <a:buAutoNum type="alphaLcParenBoth"/>
            </a:pPr>
            <a:endParaRPr lang="en-US" dirty="0">
              <a:cs typeface="Calisto MT"/>
            </a:endParaRPr>
          </a:p>
          <a:p>
            <a:pPr marL="914400" lvl="1" indent="-514350" algn="just">
              <a:buAutoNum type="alphaLcParenBoth"/>
            </a:pPr>
            <a:endParaRPr lang="en-US" dirty="0">
              <a:cs typeface="Calisto MT"/>
            </a:endParaRPr>
          </a:p>
          <a:p>
            <a:pPr marL="914400" lvl="1" indent="-514350" algn="just">
              <a:buAutoNum type="alphaLcParenBoth"/>
            </a:pPr>
            <a:endParaRPr lang="en-US" dirty="0">
              <a:cs typeface="Calisto MT"/>
            </a:endParaRPr>
          </a:p>
          <a:p>
            <a:pPr algn="ctr">
              <a:buNone/>
            </a:pPr>
            <a:endParaRPr lang="en-US" sz="7059" dirty="0">
              <a:cs typeface="Calisto MT"/>
            </a:endParaRPr>
          </a:p>
          <a:p>
            <a:pPr algn="just"/>
            <a:endParaRPr lang="en-US" sz="12800" dirty="0">
              <a:cs typeface="Calisto MT"/>
            </a:endParaRP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3</a:t>
            </a:fld>
            <a:r>
              <a:rPr lang="en-US" dirty="0"/>
              <a:t>/5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cs typeface="Calisto MT"/>
              </a:rPr>
              <a:t>Sample of questions (4/5)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dirty="0">
              <a:cs typeface="Calisto MT"/>
            </a:endParaRPr>
          </a:p>
          <a:p>
            <a:pPr marL="514350" indent="-514350">
              <a:buNone/>
            </a:pPr>
            <a:r>
              <a:rPr lang="en-US" dirty="0">
                <a:cs typeface="Calisto MT"/>
              </a:rPr>
              <a:t>(4) Feedback on instructor and course should target 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Clarity of the course content 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Un fulfilled promises by the instructor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Order in which the material is presented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All of the above</a:t>
            </a:r>
          </a:p>
          <a:p>
            <a:pPr algn="ctr">
              <a:buNone/>
            </a:pPr>
            <a:endParaRPr lang="en-US" sz="7059" dirty="0">
              <a:cs typeface="Calisto MT"/>
            </a:endParaRPr>
          </a:p>
          <a:p>
            <a:pPr algn="just"/>
            <a:endParaRPr lang="en-US" sz="12800" dirty="0">
              <a:cs typeface="Calisto MT"/>
            </a:endParaRP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4</a:t>
            </a:fld>
            <a:r>
              <a:rPr lang="en-US" dirty="0"/>
              <a:t>/5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cs typeface="Calisto MT"/>
              </a:rPr>
              <a:t>Sample of questions (5/5)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dirty="0">
              <a:cs typeface="Calisto MT"/>
            </a:endParaRPr>
          </a:p>
          <a:p>
            <a:pPr marL="514350" indent="-514350">
              <a:buNone/>
            </a:pPr>
            <a:r>
              <a:rPr lang="en-US" dirty="0">
                <a:cs typeface="Calisto MT"/>
              </a:rPr>
              <a:t>(5) Choose the sentence that makes sense: 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Students are always unfair to the instructor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Students are always fair to the instructor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Students are always on time for the lecture 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Students attendance should be proportional to their understanding of the material given</a:t>
            </a:r>
          </a:p>
          <a:p>
            <a:pPr algn="ctr">
              <a:buNone/>
            </a:pPr>
            <a:endParaRPr lang="en-US" sz="7059" dirty="0">
              <a:cs typeface="Calisto MT"/>
            </a:endParaRPr>
          </a:p>
          <a:p>
            <a:pPr algn="just"/>
            <a:endParaRPr lang="en-US" sz="12800" dirty="0">
              <a:cs typeface="Calisto MT"/>
            </a:endParaRP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5</a:t>
            </a:fld>
            <a:r>
              <a:rPr lang="en-US" dirty="0"/>
              <a:t>/5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1868</TotalTime>
  <Words>238</Words>
  <Application>Microsoft Macintosh PowerPoint</Application>
  <PresentationFormat>On-screen Show (16:10)</PresentationFormat>
  <Paragraphs>63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Sample of questions (1/5)  </vt:lpstr>
      <vt:lpstr>Sample of questions (2/5) </vt:lpstr>
      <vt:lpstr>Sample of questions (3/5) </vt:lpstr>
      <vt:lpstr>Sample of questions (4/5) </vt:lpstr>
      <vt:lpstr>Sample of questions (5/5)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Communication Systems</dc:title>
  <dc:creator>Hazim</dc:creator>
  <cp:lastModifiedBy>Microsoft Office User</cp:lastModifiedBy>
  <cp:revision>130</cp:revision>
  <cp:lastPrinted>2010-10-02T19:16:20Z</cp:lastPrinted>
  <dcterms:created xsi:type="dcterms:W3CDTF">2012-02-16T14:27:01Z</dcterms:created>
  <dcterms:modified xsi:type="dcterms:W3CDTF">2022-09-24T08:35:28Z</dcterms:modified>
</cp:coreProperties>
</file>