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18"/>
  </p:normalViewPr>
  <p:slideViewPr>
    <p:cSldViewPr>
      <p:cViewPr varScale="1">
        <p:scale>
          <a:sx n="109" d="100"/>
          <a:sy n="109" d="100"/>
        </p:scale>
        <p:origin x="1064" y="1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3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671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48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96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8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(1/5)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dirty="0">
                <a:cs typeface="Calisto MT"/>
              </a:rPr>
              <a:t>Why did you choose this course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Instructor speaks good English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High number of “A” grade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Little math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None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1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(2/5)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90120"/>
            <a:ext cx="8229600" cy="377163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(2) Why is the instructor using Apple laptop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It is reliable against viruses and H/W problems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Fashion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The students can enjoy better screen resolution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Any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(3/5)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dirty="0">
                <a:cs typeface="Calisto MT"/>
              </a:rPr>
              <a:t>(3)The following are arranged in a descending order in terms of importance to a network engineer in a mobile operator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Network quality, Minute rate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Minute rate, network quality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Minute rate, area coverage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None of the above</a:t>
            </a: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(4/5)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(4) Feedback on instructor and course should target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Clarity of the course content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Un fulfilled promises by the instructor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Order in which the material is presented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All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4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(5/5)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(5) Choose the sentence that makes sense: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are always unfair to the instructor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are always fair to the instructor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are always on time for the lecture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attendance should be proportional to their understanding of the material given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5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238</Words>
  <Application>Microsoft Macintosh PowerPoint</Application>
  <PresentationFormat>On-screen Show (16:10)</PresentationFormat>
  <Paragraphs>63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Sample of questions (1/5)  </vt:lpstr>
      <vt:lpstr>Sample of questions (2/5) </vt:lpstr>
      <vt:lpstr>Sample of questions (3/5) </vt:lpstr>
      <vt:lpstr>Sample of questions (4/5) </vt:lpstr>
      <vt:lpstr>Sample of questions (5/5)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131</cp:revision>
  <cp:lastPrinted>2010-10-02T19:16:20Z</cp:lastPrinted>
  <dcterms:created xsi:type="dcterms:W3CDTF">2012-02-16T14:27:01Z</dcterms:created>
  <dcterms:modified xsi:type="dcterms:W3CDTF">2023-09-02T12:59:34Z</dcterms:modified>
</cp:coreProperties>
</file>