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60" r:id="rId4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7"/>
    <p:restoredTop sz="93002"/>
  </p:normalViewPr>
  <p:slideViewPr>
    <p:cSldViewPr>
      <p:cViewPr varScale="1">
        <p:scale>
          <a:sx n="103" d="100"/>
          <a:sy n="103" d="100"/>
        </p:scale>
        <p:origin x="200" y="176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0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22FF8E-F465-5A45-9495-8F84AC8E9555}" type="datetime1">
              <a:rPr lang="en-US" smtClean="0"/>
              <a:pPr/>
              <a:t>1/21/24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E4BC74-CE40-104A-849F-0C3596D082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5434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EEC5EF-900C-EF4B-A105-3009C296A14B}" type="datetime1">
              <a:rPr lang="en-US" smtClean="0"/>
              <a:pPr/>
              <a:t>1/21/24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C400E0-55CB-AD44-9CD9-5EDD5CF6DB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86713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685800"/>
            <a:ext cx="54864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C400E0-55CB-AD44-9CD9-5EDD5CF6DB8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9106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685800"/>
            <a:ext cx="54864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C400E0-55CB-AD44-9CD9-5EDD5CF6DB8D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378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685800"/>
            <a:ext cx="54864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C400E0-55CB-AD44-9CD9-5EDD5CF6DB8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829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6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6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8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1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1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279261"/>
            <a:ext cx="4041775" cy="5331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2024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2024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27541"/>
            <a:ext cx="3008313" cy="96837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4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195919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6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1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6960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Spring 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60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Hazim Tawfik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60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#/#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400" dirty="0">
                <a:cs typeface="Calisto MT"/>
              </a:rPr>
              <a:t>Sample of questions (1/3) </a:t>
            </a:r>
            <a:br>
              <a:rPr lang="en-US" sz="7200" dirty="0">
                <a:cs typeface="Calisto MT"/>
              </a:rPr>
            </a:br>
            <a:endParaRPr lang="en-US" sz="7200" dirty="0">
              <a:cs typeface="Calisto MT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arenBoth"/>
            </a:pPr>
            <a:r>
              <a:rPr lang="en-US" dirty="0">
                <a:cs typeface="Calisto MT"/>
              </a:rPr>
              <a:t>Why some students want to take another course with the same instructor?</a:t>
            </a:r>
          </a:p>
          <a:p>
            <a:pPr marL="914400" lvl="1" indent="-514350">
              <a:buAutoNum type="alphaLcParenBoth"/>
            </a:pPr>
            <a:r>
              <a:rPr lang="en-US" sz="3200" dirty="0">
                <a:cs typeface="Calisto MT"/>
              </a:rPr>
              <a:t>They like pressure</a:t>
            </a:r>
          </a:p>
          <a:p>
            <a:pPr marL="914400" lvl="1" indent="-514350">
              <a:buAutoNum type="alphaLcParenBoth"/>
            </a:pPr>
            <a:r>
              <a:rPr lang="en-US" sz="3200" dirty="0">
                <a:cs typeface="Calisto MT"/>
              </a:rPr>
              <a:t>They did well in the first course</a:t>
            </a:r>
          </a:p>
          <a:p>
            <a:pPr marL="914400" lvl="1" indent="-514350">
              <a:buAutoNum type="alphaLcParenBoth"/>
            </a:pPr>
            <a:r>
              <a:rPr lang="en-US" sz="3200" dirty="0">
                <a:cs typeface="Calisto MT"/>
              </a:rPr>
              <a:t>Prefer learning on grades</a:t>
            </a:r>
          </a:p>
          <a:p>
            <a:pPr marL="914400" lvl="1" indent="-514350">
              <a:buAutoNum type="alphaLcParenBoth"/>
            </a:pPr>
            <a:r>
              <a:rPr lang="en-US" sz="3200" dirty="0">
                <a:cs typeface="Calisto MT"/>
              </a:rPr>
              <a:t>Hate the nondisclosure of exam answers</a:t>
            </a:r>
          </a:p>
          <a:p>
            <a:pPr algn="ctr">
              <a:buNone/>
            </a:pPr>
            <a:endParaRPr lang="en-US" sz="7059" dirty="0">
              <a:cs typeface="Calisto MT"/>
            </a:endParaRPr>
          </a:p>
          <a:p>
            <a:pPr algn="just"/>
            <a:endParaRPr lang="en-US" sz="12800" dirty="0">
              <a:cs typeface="Calisto MT"/>
            </a:endParaRPr>
          </a:p>
          <a:p>
            <a:pPr algn="just"/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2024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1</a:t>
            </a:fld>
            <a:r>
              <a:rPr lang="en-US" dirty="0"/>
              <a:t>/3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br>
              <a:rPr lang="en-US" sz="5400" dirty="0">
                <a:cs typeface="Calisto MT"/>
              </a:rPr>
            </a:br>
            <a:r>
              <a:rPr lang="en-US" sz="5400" dirty="0">
                <a:cs typeface="Calisto MT"/>
              </a:rPr>
              <a:t>Sample of questions (2/3)</a:t>
            </a:r>
            <a:br>
              <a:rPr lang="en-US" sz="7200" dirty="0">
                <a:cs typeface="Calisto MT"/>
              </a:rPr>
            </a:br>
            <a:endParaRPr lang="en-US" sz="7200" dirty="0">
              <a:cs typeface="Calisto MT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endParaRPr lang="en-US" dirty="0">
              <a:cs typeface="Calisto MT"/>
            </a:endParaRPr>
          </a:p>
          <a:p>
            <a:pPr marL="514350" indent="-514350">
              <a:buNone/>
            </a:pPr>
            <a:r>
              <a:rPr lang="en-US" dirty="0">
                <a:cs typeface="Calisto MT"/>
              </a:rPr>
              <a:t>(2) Why does the instructor allow students to have hard copies only from the lectures</a:t>
            </a:r>
          </a:p>
          <a:p>
            <a:pPr marL="914400" lvl="1" indent="-514350">
              <a:buAutoNum type="alphaLcParenBoth"/>
            </a:pPr>
            <a:r>
              <a:rPr lang="en-US" sz="3200" dirty="0">
                <a:cs typeface="Calisto MT"/>
              </a:rPr>
              <a:t>Does not know how to upload a softcopy</a:t>
            </a:r>
          </a:p>
          <a:p>
            <a:pPr marL="914400" lvl="1" indent="-514350">
              <a:buAutoNum type="alphaLcParenBoth"/>
            </a:pPr>
            <a:r>
              <a:rPr lang="en-US" sz="3200" dirty="0">
                <a:cs typeface="Calisto MT"/>
              </a:rPr>
              <a:t>Wants to make students suffer</a:t>
            </a:r>
          </a:p>
          <a:p>
            <a:pPr marL="914400" lvl="1" indent="-514350">
              <a:buAutoNum type="alphaLcParenBoth"/>
            </a:pPr>
            <a:r>
              <a:rPr lang="en-US" sz="3200" dirty="0">
                <a:cs typeface="Calisto MT"/>
              </a:rPr>
              <a:t>Copy right concern</a:t>
            </a:r>
          </a:p>
          <a:p>
            <a:pPr marL="914400" lvl="1" indent="-514350">
              <a:buAutoNum type="alphaLcParenBoth"/>
            </a:pPr>
            <a:r>
              <a:rPr lang="en-US" sz="3200" dirty="0">
                <a:cs typeface="Calisto MT"/>
              </a:rPr>
              <a:t>None of the above</a:t>
            </a:r>
          </a:p>
          <a:p>
            <a:pPr algn="ctr">
              <a:buNone/>
            </a:pPr>
            <a:endParaRPr lang="en-US" sz="7059" dirty="0">
              <a:cs typeface="Calisto MT"/>
            </a:endParaRPr>
          </a:p>
          <a:p>
            <a:pPr algn="just"/>
            <a:endParaRPr lang="en-US" sz="12800" dirty="0">
              <a:cs typeface="Calisto MT"/>
            </a:endParaRPr>
          </a:p>
          <a:p>
            <a:pPr algn="just"/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2024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2</a:t>
            </a:fld>
            <a:r>
              <a:rPr lang="en-US" dirty="0"/>
              <a:t>/3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Hazim</a:t>
            </a:r>
            <a:r>
              <a:rPr lang="en-US" dirty="0"/>
              <a:t> Tawfik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400" dirty="0">
                <a:cs typeface="Calisto MT"/>
              </a:rPr>
              <a:t>Sample of questions (3/3)</a:t>
            </a:r>
            <a:br>
              <a:rPr lang="en-US" sz="7200" dirty="0">
                <a:cs typeface="Calisto MT"/>
              </a:rPr>
            </a:br>
            <a:endParaRPr lang="en-US" sz="7200" dirty="0">
              <a:cs typeface="Calisto MT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07504" y="1333501"/>
            <a:ext cx="9036496" cy="3771636"/>
          </a:xfrm>
        </p:spPr>
        <p:txBody>
          <a:bodyPr>
            <a:normAutofit fontScale="25000" lnSpcReduction="20000"/>
          </a:bodyPr>
          <a:lstStyle/>
          <a:p>
            <a:pPr marL="514350" indent="-514350">
              <a:buNone/>
            </a:pPr>
            <a:r>
              <a:rPr lang="en-US" sz="12800" dirty="0">
                <a:cs typeface="Calisto MT"/>
              </a:rPr>
              <a:t>(3) Choose the correct sentence: </a:t>
            </a:r>
          </a:p>
          <a:p>
            <a:pPr marL="914400" lvl="1" indent="-514350">
              <a:buAutoNum type="alphaLcParenBoth"/>
            </a:pPr>
            <a:r>
              <a:rPr lang="en-US" sz="12800" dirty="0">
                <a:cs typeface="Calisto MT"/>
              </a:rPr>
              <a:t>Instructor will not give MCQ exams</a:t>
            </a:r>
          </a:p>
          <a:p>
            <a:pPr marL="914400" lvl="1" indent="-514350">
              <a:buAutoNum type="alphaLcParenBoth"/>
            </a:pPr>
            <a:endParaRPr lang="en-US" sz="12800" dirty="0">
              <a:cs typeface="Calisto MT"/>
            </a:endParaRPr>
          </a:p>
          <a:p>
            <a:pPr marL="914400" lvl="1" indent="-514350">
              <a:buAutoNum type="alphaLcParenBoth"/>
            </a:pPr>
            <a:r>
              <a:rPr lang="en-US" sz="12800" dirty="0">
                <a:cs typeface="Calisto MT"/>
              </a:rPr>
              <a:t>Instructor force some students to fail the course</a:t>
            </a:r>
          </a:p>
          <a:p>
            <a:pPr marL="914400" lvl="1" indent="-514350">
              <a:buAutoNum type="alphaLcParenBoth"/>
            </a:pPr>
            <a:endParaRPr lang="en-US" sz="12800" dirty="0">
              <a:cs typeface="Calisto MT"/>
            </a:endParaRPr>
          </a:p>
          <a:p>
            <a:pPr marL="914400" lvl="1" indent="-514350">
              <a:buAutoNum type="alphaLcParenBoth"/>
            </a:pPr>
            <a:r>
              <a:rPr lang="en-US" sz="12800" dirty="0">
                <a:cs typeface="Calisto MT"/>
              </a:rPr>
              <a:t> Instructor will criticize stupid questions</a:t>
            </a:r>
          </a:p>
          <a:p>
            <a:pPr marL="914400" lvl="1" indent="-514350">
              <a:buAutoNum type="alphaLcParenBoth"/>
            </a:pPr>
            <a:endParaRPr lang="en-US" sz="12800" dirty="0">
              <a:cs typeface="Calisto MT"/>
            </a:endParaRPr>
          </a:p>
          <a:p>
            <a:pPr marL="914400" lvl="1" indent="-514350">
              <a:buAutoNum type="alphaLcParenBoth"/>
            </a:pPr>
            <a:r>
              <a:rPr lang="en-US" sz="12800" dirty="0">
                <a:cs typeface="Calisto MT"/>
              </a:rPr>
              <a:t> None of the above</a:t>
            </a:r>
          </a:p>
          <a:p>
            <a:pPr algn="ctr">
              <a:buNone/>
            </a:pPr>
            <a:endParaRPr lang="en-US" sz="7059" dirty="0">
              <a:cs typeface="Calisto MT"/>
            </a:endParaRPr>
          </a:p>
          <a:p>
            <a:pPr algn="just"/>
            <a:endParaRPr lang="en-US" sz="12800" dirty="0">
              <a:cs typeface="Calisto MT"/>
            </a:endParaRPr>
          </a:p>
          <a:p>
            <a:pPr algn="just"/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2024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3</a:t>
            </a:fld>
            <a:r>
              <a:rPr lang="en-US" dirty="0"/>
              <a:t>/3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1936</TotalTime>
  <Words>143</Words>
  <Application>Microsoft Macintosh PowerPoint</Application>
  <PresentationFormat>On-screen Show (16:10)</PresentationFormat>
  <Paragraphs>37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Sample of questions (1/3)  </vt:lpstr>
      <vt:lpstr> Sample of questions (2/3) </vt:lpstr>
      <vt:lpstr>Sample of questions (3/3)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Mobile Communication Systems</dc:title>
  <dc:creator>Hazim</dc:creator>
  <cp:lastModifiedBy>Microsoft Office User</cp:lastModifiedBy>
  <cp:revision>132</cp:revision>
  <cp:lastPrinted>2010-10-02T19:16:20Z</cp:lastPrinted>
  <dcterms:created xsi:type="dcterms:W3CDTF">2012-02-16T14:27:01Z</dcterms:created>
  <dcterms:modified xsi:type="dcterms:W3CDTF">2024-01-21T18:35:36Z</dcterms:modified>
</cp:coreProperties>
</file>