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258" r:id="rId3"/>
    <p:sldId id="259" r:id="rId4"/>
    <p:sldId id="260" r:id="rId5"/>
  </p:sldIdLst>
  <p:sldSz cx="9144000" cy="5715000" type="screen16x1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0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7"/>
    <p:restoredTop sz="91489"/>
  </p:normalViewPr>
  <p:slideViewPr>
    <p:cSldViewPr>
      <p:cViewPr varScale="1">
        <p:scale>
          <a:sx n="134" d="100"/>
          <a:sy n="134" d="100"/>
        </p:scale>
        <p:origin x="1104" y="176"/>
      </p:cViewPr>
      <p:guideLst>
        <p:guide orient="horz" pos="180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0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22FF8E-F465-5A45-9495-8F84AC8E9555}" type="datetime1">
              <a:rPr lang="en-US" smtClean="0"/>
              <a:pPr/>
              <a:t>9/26/23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E4BC74-CE40-104A-849F-0C3596D082E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73581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EEC5EF-900C-EF4B-A105-3009C296A14B}" type="datetime1">
              <a:rPr lang="en-US" smtClean="0"/>
              <a:pPr/>
              <a:t>9/26/23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C400E0-55CB-AD44-9CD9-5EDD5CF6DB8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53756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685800"/>
            <a:ext cx="54864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C400E0-55CB-AD44-9CD9-5EDD5CF6DB8D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0136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 2023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Hazim Tawfik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B15A1-00AF-42FD-A94D-D2159BCE58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 2023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Hazim Tawfik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B15A1-00AF-42FD-A94D-D2159BCE58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866"/>
            <a:ext cx="2057400" cy="487627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866"/>
            <a:ext cx="6019800" cy="487627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 2023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Hazim Tawfik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B15A1-00AF-42FD-A94D-D2159BCE58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 2023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Hazim Tawfik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B15A1-00AF-42FD-A94D-D2159BCE58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8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 2023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Hazim Tawfik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B15A1-00AF-42FD-A94D-D2159BCE58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33501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33501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 2023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Hazim Tawfik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B15A1-00AF-42FD-A94D-D2159BCE58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1279261"/>
            <a:ext cx="4041775" cy="53313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 2023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Hazim Tawfik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B15A1-00AF-42FD-A94D-D2159BCE58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 2023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Hazim Tawfik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B15A1-00AF-42FD-A94D-D2159BCE58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 2023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Hazim Tawfik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B15A1-00AF-42FD-A94D-D2159BCE58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3" y="227541"/>
            <a:ext cx="3008313" cy="96837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4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3" y="1195919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 2023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Hazim Tawfik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B15A1-00AF-42FD-A94D-D2159BCE58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 2023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Hazim Tawfik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B15A1-00AF-42FD-A94D-D2159BCE58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28866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33501"/>
            <a:ext cx="8229600" cy="37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296960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Fall  2023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296960"/>
            <a:ext cx="2895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Hazim Tawfik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296960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#/#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mailto:hazim.Tawfik@gmail.com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5400" dirty="0">
                <a:cs typeface="Calisto MT"/>
              </a:rPr>
              <a:t>Terms and Conditions  </a:t>
            </a:r>
            <a:br>
              <a:rPr lang="en-US" sz="7200" dirty="0">
                <a:cs typeface="Calisto MT"/>
              </a:rPr>
            </a:br>
            <a:endParaRPr lang="en-US" sz="7200" dirty="0">
              <a:cs typeface="Calisto MT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 algn="just"/>
            <a:r>
              <a:rPr lang="en-US" dirty="0">
                <a:cs typeface="Calisto MT"/>
              </a:rPr>
              <a:t>Things that you need to know:</a:t>
            </a:r>
          </a:p>
          <a:p>
            <a:pPr marL="914400" lvl="1" indent="-514350" algn="just">
              <a:buAutoNum type="alphaLcParenR"/>
            </a:pPr>
            <a:r>
              <a:rPr lang="en-US" dirty="0">
                <a:cs typeface="Calisto MT"/>
              </a:rPr>
              <a:t>Exams are in class </a:t>
            </a:r>
            <a:endParaRPr lang="en-US" dirty="0">
              <a:cs typeface="Calisto MT"/>
              <a:sym typeface="Wingdings"/>
            </a:endParaRPr>
          </a:p>
          <a:p>
            <a:pPr marL="914400" lvl="1" indent="-514350" algn="just">
              <a:buAutoNum type="alphaLcParenR"/>
            </a:pPr>
            <a:r>
              <a:rPr lang="en-US" dirty="0">
                <a:cs typeface="Calisto MT"/>
                <a:sym typeface="Wingdings"/>
              </a:rPr>
              <a:t>Interactive learning (prefer f2f)</a:t>
            </a:r>
            <a:r>
              <a:rPr lang="ar-SA" dirty="0">
                <a:cs typeface="Calisto MT"/>
                <a:sym typeface="Wingdings"/>
              </a:rPr>
              <a:t>!</a:t>
            </a:r>
            <a:r>
              <a:rPr lang="en-US" dirty="0">
                <a:cs typeface="Calisto MT"/>
                <a:sym typeface="Wingdings"/>
              </a:rPr>
              <a:t> </a:t>
            </a:r>
          </a:p>
          <a:p>
            <a:pPr marL="914400" lvl="1" indent="-514350" algn="just">
              <a:buAutoNum type="alphaLcParenR"/>
            </a:pPr>
            <a:r>
              <a:rPr lang="en-US" dirty="0">
                <a:cs typeface="Calisto MT"/>
                <a:sym typeface="Wingdings"/>
              </a:rPr>
              <a:t>Groups for assignment are chosen randomly</a:t>
            </a:r>
          </a:p>
          <a:p>
            <a:pPr marL="914400" lvl="1" indent="-514350" algn="just">
              <a:buAutoNum type="alphaLcParenR"/>
            </a:pPr>
            <a:r>
              <a:rPr lang="en-US" dirty="0">
                <a:cs typeface="Calisto MT"/>
                <a:sym typeface="Wingdings"/>
              </a:rPr>
              <a:t>Food and drink without smell or sound! </a:t>
            </a:r>
          </a:p>
          <a:p>
            <a:pPr marL="914400" lvl="1" indent="-514350" algn="just">
              <a:buAutoNum type="alphaLcParenR"/>
            </a:pPr>
            <a:r>
              <a:rPr lang="en-US" dirty="0">
                <a:cs typeface="Calisto MT"/>
                <a:sym typeface="Wingdings"/>
              </a:rPr>
              <a:t>Exams are MCQ</a:t>
            </a:r>
            <a:endParaRPr lang="en-US" sz="12800" dirty="0">
              <a:cs typeface="Calisto MT"/>
            </a:endParaRPr>
          </a:p>
          <a:p>
            <a:pPr algn="just"/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 2023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algn="l" defTabSz="914400" rtl="0" eaLnBrk="1" latinLnBrk="0" hangingPunct="1"/>
            <a:r>
              <a:rPr lang="en-US" dirty="0"/>
              <a:t>                                                 1/4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Hazim Tawfik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Terms and Conditions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en-US" dirty="0"/>
          </a:p>
          <a:p>
            <a:pPr marL="0" indent="0">
              <a:buNone/>
            </a:pPr>
            <a:r>
              <a:rPr lang="en-US" dirty="0"/>
              <a:t>	f) Thinking is key and Math is minimum </a:t>
            </a:r>
          </a:p>
          <a:p>
            <a:pPr marL="0" indent="0">
              <a:buNone/>
            </a:pPr>
            <a:r>
              <a:rPr lang="en-US" dirty="0"/>
              <a:t>	g) Violations will cost you (include</a:t>
            </a:r>
          </a:p>
          <a:p>
            <a:pPr marL="0" indent="0">
              <a:buNone/>
            </a:pPr>
            <a:r>
              <a:rPr lang="en-US" dirty="0"/>
              <a:t>	Talking without permission, coming late, 	leaving early, phone ringing, texting,..)</a:t>
            </a:r>
          </a:p>
          <a:p>
            <a:pPr marL="0" indent="0">
              <a:buNone/>
            </a:pPr>
            <a:r>
              <a:rPr lang="en-US" dirty="0"/>
              <a:t>	h) Lectures are on Wednesday 8-11:30</a:t>
            </a:r>
          </a:p>
          <a:p>
            <a:pPr marL="0" indent="0">
              <a:buNone/>
            </a:pPr>
            <a:r>
              <a:rPr lang="en-US" dirty="0"/>
              <a:t>	i) Chocolate reward for answering questions</a:t>
            </a:r>
          </a:p>
          <a:p>
            <a:pPr marL="0" indent="0">
              <a:buNone/>
            </a:pPr>
            <a:r>
              <a:rPr lang="en-US" dirty="0"/>
              <a:t>	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 2023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Hazim Tawfik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B15A1-00AF-42FD-A94D-D2159BCE58B0}" type="slidenum">
              <a:rPr lang="en-US" smtClean="0"/>
              <a:pPr/>
              <a:t>2</a:t>
            </a:fld>
            <a:r>
              <a:rPr lang="en-US" dirty="0"/>
              <a:t>/4</a:t>
            </a:r>
          </a:p>
        </p:txBody>
      </p:sp>
    </p:spTree>
    <p:extLst>
      <p:ext uri="{BB962C8B-B14F-4D97-AF65-F5344CB8AC3E}">
        <p14:creationId xmlns:p14="http://schemas.microsoft.com/office/powerpoint/2010/main" val="18303678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2803F5-9D77-1A4D-89D0-187FB14AF7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Terms and Conditions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07ADC5-D294-A142-8DE6-344E556929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3000" dirty="0"/>
              <a:t>	j) Grade distribution:</a:t>
            </a:r>
          </a:p>
          <a:p>
            <a:pPr marL="0" indent="0">
              <a:buNone/>
            </a:pPr>
            <a:r>
              <a:rPr lang="en-US" sz="3000" dirty="0"/>
              <a:t>		 5% Quiz, </a:t>
            </a:r>
          </a:p>
          <a:p>
            <a:pPr marL="0" indent="0">
              <a:buNone/>
            </a:pPr>
            <a:r>
              <a:rPr lang="en-US" sz="3000" dirty="0"/>
              <a:t>		 20% Midterm</a:t>
            </a:r>
          </a:p>
          <a:p>
            <a:pPr marL="0" indent="0">
              <a:buNone/>
            </a:pPr>
            <a:r>
              <a:rPr lang="en-US" sz="3000" dirty="0"/>
              <a:t>		 7% assignment report</a:t>
            </a:r>
          </a:p>
          <a:p>
            <a:pPr marL="0" indent="0">
              <a:buNone/>
            </a:pPr>
            <a:r>
              <a:rPr lang="en-US" sz="3000" dirty="0"/>
              <a:t>		 8% assignment presentation</a:t>
            </a:r>
          </a:p>
          <a:p>
            <a:pPr marL="0" indent="0">
              <a:buNone/>
            </a:pPr>
            <a:r>
              <a:rPr lang="en-US" sz="3000" dirty="0"/>
              <a:t>		 60% final).</a:t>
            </a:r>
          </a:p>
          <a:p>
            <a:pPr marL="0" indent="0">
              <a:buNone/>
            </a:pPr>
            <a:r>
              <a:rPr lang="en-US" sz="3000" dirty="0"/>
              <a:t>	k) One week notice for quiz and midterm</a:t>
            </a:r>
          </a:p>
          <a:p>
            <a:pPr marL="0" indent="0">
              <a:buNone/>
            </a:pPr>
            <a:r>
              <a:rPr lang="en-US" sz="3000" dirty="0"/>
              <a:t>	l) Will start FIRST week. First lecture STARTS at 8!</a:t>
            </a:r>
          </a:p>
          <a:p>
            <a:pPr marL="0" indent="0">
              <a:buNone/>
            </a:pPr>
            <a:r>
              <a:rPr lang="en-US" sz="3000" dirty="0"/>
              <a:t>	m) For any questions send email to </a:t>
            </a:r>
            <a:r>
              <a:rPr lang="en-US" sz="3000" dirty="0">
                <a:hlinkClick r:id="rId2"/>
              </a:rPr>
              <a:t>hazim.Tawfik@gmail.com</a:t>
            </a:r>
            <a:endParaRPr lang="en-US" sz="30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ECE965-4725-EC4A-B4A2-E7C46140E5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 2023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DC0F17-ED37-F24D-B5F3-E1A1EF7CC7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Hazim Tawfik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A77B69-A487-264E-9FE4-A8BA83EBCC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B15A1-00AF-42FD-A94D-D2159BCE58B0}" type="slidenum">
              <a:rPr lang="en-US" smtClean="0"/>
              <a:pPr/>
              <a:t>3</a:t>
            </a:fld>
            <a:r>
              <a:rPr lang="en-US" dirty="0"/>
              <a:t>/4</a:t>
            </a:r>
          </a:p>
        </p:txBody>
      </p:sp>
    </p:spTree>
    <p:extLst>
      <p:ext uri="{BB962C8B-B14F-4D97-AF65-F5344CB8AC3E}">
        <p14:creationId xmlns:p14="http://schemas.microsoft.com/office/powerpoint/2010/main" val="26944886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Terms and Conditions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33501"/>
            <a:ext cx="8507288" cy="3771636"/>
          </a:xfrm>
        </p:spPr>
        <p:txBody>
          <a:bodyPr>
            <a:normAutofit fontScale="85000" lnSpcReduction="20000"/>
          </a:bodyPr>
          <a:lstStyle/>
          <a:p>
            <a:endParaRPr lang="en-US" dirty="0"/>
          </a:p>
          <a:p>
            <a:pPr marL="0" indent="0">
              <a:buNone/>
            </a:pPr>
            <a:r>
              <a:rPr lang="en-US" dirty="0"/>
              <a:t>	n) This course belongs to Elective 2 group </a:t>
            </a:r>
          </a:p>
          <a:p>
            <a:pPr marL="0" indent="0">
              <a:buNone/>
            </a:pPr>
            <a:r>
              <a:rPr lang="en-US" dirty="0"/>
              <a:t>	o) Name ‘Wireless Communication systems’ </a:t>
            </a:r>
          </a:p>
          <a:p>
            <a:pPr marL="0" indent="0">
              <a:buNone/>
            </a:pPr>
            <a:r>
              <a:rPr lang="en-US" dirty="0"/>
              <a:t>	p) Course code is ELC-4012</a:t>
            </a:r>
          </a:p>
          <a:p>
            <a:pPr marL="0" indent="0">
              <a:buNone/>
            </a:pPr>
            <a:r>
              <a:rPr lang="en-US" dirty="0"/>
              <a:t>	q) 3 students per group in the  assignment.</a:t>
            </a:r>
          </a:p>
          <a:p>
            <a:pPr marL="0" indent="0">
              <a:buNone/>
            </a:pPr>
            <a:r>
              <a:rPr lang="en-US" dirty="0"/>
              <a:t>	r) Two lectures per week in the same day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	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  2023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Hazim Tawfik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B15A1-00AF-42FD-A94D-D2159BCE58B0}" type="slidenum">
              <a:rPr lang="en-US" smtClean="0"/>
              <a:pPr/>
              <a:t>4</a:t>
            </a:fld>
            <a:r>
              <a:rPr lang="en-US" dirty="0"/>
              <a:t>/4</a:t>
            </a:r>
          </a:p>
        </p:txBody>
      </p:sp>
    </p:spTree>
    <p:extLst>
      <p:ext uri="{BB962C8B-B14F-4D97-AF65-F5344CB8AC3E}">
        <p14:creationId xmlns:p14="http://schemas.microsoft.com/office/powerpoint/2010/main" val="19001279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9159</TotalTime>
  <Words>252</Words>
  <Application>Microsoft Macintosh PowerPoint</Application>
  <PresentationFormat>On-screen Show (16:10)</PresentationFormat>
  <Paragraphs>48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Terms and Conditions   </vt:lpstr>
      <vt:lpstr>Terms and Conditions </vt:lpstr>
      <vt:lpstr>Terms and Conditions</vt:lpstr>
      <vt:lpstr>Terms and Conditions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Mobile Communication Systems</dc:title>
  <dc:creator>Hazim</dc:creator>
  <cp:lastModifiedBy>Microsoft Office User</cp:lastModifiedBy>
  <cp:revision>161</cp:revision>
  <cp:lastPrinted>2010-10-02T19:16:20Z</cp:lastPrinted>
  <dcterms:created xsi:type="dcterms:W3CDTF">2012-02-16T08:33:50Z</dcterms:created>
  <dcterms:modified xsi:type="dcterms:W3CDTF">2023-09-26T16:42:41Z</dcterms:modified>
</cp:coreProperties>
</file>