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19"/>
  </p:normalViewPr>
  <p:slideViewPr>
    <p:cSldViewPr>
      <p:cViewPr varScale="1">
        <p:scale>
          <a:sx n="103" d="100"/>
          <a:sy n="103" d="100"/>
        </p:scale>
        <p:origin x="200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1/21/24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1/21/24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53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2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Terms and Conditions 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dirty="0">
                <a:cs typeface="Calisto MT"/>
              </a:rPr>
              <a:t>Business as usual: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</a:rPr>
              <a:t>No attendance required </a:t>
            </a:r>
            <a:r>
              <a:rPr lang="en-US" sz="3200" dirty="0">
                <a:cs typeface="Calisto MT"/>
                <a:sym typeface="Wingdings"/>
              </a:rPr>
              <a:t>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Interactive learning!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Groups for assignment chosen randomly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Food and drink without smell or sound! 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Exams are (MCQ)</a:t>
            </a:r>
            <a:endParaRPr lang="en-US" sz="3200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1/3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100" dirty="0"/>
              <a:t>f) No lectures online (unless forced)</a:t>
            </a:r>
          </a:p>
          <a:p>
            <a:pPr marL="0" indent="0">
              <a:buNone/>
            </a:pPr>
            <a:r>
              <a:rPr lang="en-US" sz="4100" dirty="0"/>
              <a:t>	g) Penalty for all violations</a:t>
            </a:r>
          </a:p>
          <a:p>
            <a:pPr marL="0" indent="0">
              <a:buNone/>
            </a:pPr>
            <a:r>
              <a:rPr lang="en-US" sz="4100" dirty="0"/>
              <a:t>	h) </a:t>
            </a:r>
            <a:r>
              <a:rPr lang="en-US" sz="4100" dirty="0">
                <a:cs typeface="Calisto MT"/>
                <a:sym typeface="Wingdings"/>
              </a:rPr>
              <a:t>Lectures time and place will be agreed</a:t>
            </a:r>
            <a:endParaRPr lang="en-US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err="1"/>
              <a:t>i</a:t>
            </a:r>
            <a:r>
              <a:rPr lang="en-US" sz="4100" dirty="0"/>
              <a:t>) Little math </a:t>
            </a:r>
            <a:r>
              <a:rPr lang="en-US" sz="4100" dirty="0">
                <a:sym typeface="Wingdings"/>
              </a:rPr>
              <a:t></a:t>
            </a:r>
            <a:endParaRPr lang="en-US" sz="4100" dirty="0"/>
          </a:p>
          <a:p>
            <a:pPr marL="0" indent="0">
              <a:buNone/>
            </a:pPr>
            <a:r>
              <a:rPr lang="en-US" sz="4100" dirty="0"/>
              <a:t>	j) Chocolate reward </a:t>
            </a:r>
          </a:p>
          <a:p>
            <a:pPr marL="0" indent="0">
              <a:buNone/>
            </a:pPr>
            <a:r>
              <a:rPr lang="en-US" sz="4100" dirty="0"/>
              <a:t>	k) Starting first week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18303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33646"/>
            <a:ext cx="9036496" cy="37716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800" dirty="0"/>
              <a:t>     l) No questions repeated (Quiz, Midterm, Final)</a:t>
            </a:r>
          </a:p>
          <a:p>
            <a:pPr marL="0" indent="0">
              <a:buNone/>
            </a:pPr>
            <a:r>
              <a:rPr lang="en-US" sz="12800" dirty="0"/>
              <a:t>      m) Grade distribution will not be the same</a:t>
            </a:r>
          </a:p>
          <a:p>
            <a:pPr marL="0" indent="0">
              <a:buNone/>
            </a:pPr>
            <a:r>
              <a:rPr lang="en-US" sz="12800" dirty="0"/>
              <a:t>      n) </a:t>
            </a:r>
            <a:r>
              <a:rPr lang="en-US" sz="12800" dirty="0">
                <a:sym typeface="Wingdings"/>
              </a:rPr>
              <a:t>Office hours by appointment (why!)</a:t>
            </a:r>
          </a:p>
          <a:p>
            <a:pPr marL="0" indent="0">
              <a:buNone/>
            </a:pPr>
            <a:r>
              <a:rPr lang="en-US" sz="12800" dirty="0"/>
              <a:t>      o</a:t>
            </a:r>
            <a:r>
              <a:rPr lang="en-US" sz="12800"/>
              <a:t>) Students select </a:t>
            </a:r>
            <a:r>
              <a:rPr lang="en-US" sz="12800" dirty="0"/>
              <a:t>winning team in presentation </a:t>
            </a:r>
          </a:p>
          <a:p>
            <a:pPr marL="0" indent="0">
              <a:buNone/>
            </a:pPr>
            <a:r>
              <a:rPr lang="en-US" sz="12800" dirty="0"/>
              <a:t>      p)Winning team will receive presents!</a:t>
            </a:r>
          </a:p>
          <a:p>
            <a:pPr marL="0" indent="0">
              <a:buNone/>
            </a:pPr>
            <a:r>
              <a:rPr lang="en-US" sz="12800" dirty="0"/>
              <a:t>      q) No questions in the breaks!</a:t>
            </a:r>
          </a:p>
          <a:p>
            <a:pPr marL="0" indent="0">
              <a:buNone/>
            </a:pPr>
            <a:r>
              <a:rPr lang="en-US" sz="12800" dirty="0" err="1"/>
              <a:t>Hazim.Tawfik@gmail.com</a:t>
            </a:r>
            <a:endParaRPr lang="en-US" sz="1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379232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172</Words>
  <Application>Microsoft Macintosh PowerPoint</Application>
  <PresentationFormat>On-screen Show (16:10)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 Terms and Conditions   </vt:lpstr>
      <vt:lpstr>Terms and Conditions</vt:lpstr>
      <vt:lpstr>Terms and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151</cp:revision>
  <cp:lastPrinted>2010-10-02T19:16:20Z</cp:lastPrinted>
  <dcterms:created xsi:type="dcterms:W3CDTF">2012-02-16T08:33:50Z</dcterms:created>
  <dcterms:modified xsi:type="dcterms:W3CDTF">2024-01-21T18:38:35Z</dcterms:modified>
</cp:coreProperties>
</file>